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1" r:id="rId4"/>
    <p:sldId id="258" r:id="rId5"/>
    <p:sldId id="259" r:id="rId6"/>
    <p:sldId id="256" r:id="rId7"/>
    <p:sldId id="257" r:id="rId8"/>
    <p:sldId id="262" r:id="rId9"/>
    <p:sldId id="267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29A-3F05-43F4-BDB0-006D78FF18D7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2ADE-50C4-4109-8129-7F306C9D2A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56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29A-3F05-43F4-BDB0-006D78FF18D7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2ADE-50C4-4109-8129-7F306C9D2A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18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29A-3F05-43F4-BDB0-006D78FF18D7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2ADE-50C4-4109-8129-7F306C9D2A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82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29A-3F05-43F4-BDB0-006D78FF18D7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2ADE-50C4-4109-8129-7F306C9D2A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1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29A-3F05-43F4-BDB0-006D78FF18D7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2ADE-50C4-4109-8129-7F306C9D2A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73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29A-3F05-43F4-BDB0-006D78FF18D7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2ADE-50C4-4109-8129-7F306C9D2A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21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29A-3F05-43F4-BDB0-006D78FF18D7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2ADE-50C4-4109-8129-7F306C9D2A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8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29A-3F05-43F4-BDB0-006D78FF18D7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2ADE-50C4-4109-8129-7F306C9D2A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25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29A-3F05-43F4-BDB0-006D78FF18D7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2ADE-50C4-4109-8129-7F306C9D2A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41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29A-3F05-43F4-BDB0-006D78FF18D7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2ADE-50C4-4109-8129-7F306C9D2A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63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29A-3F05-43F4-BDB0-006D78FF18D7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2ADE-50C4-4109-8129-7F306C9D2A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67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4A29A-3F05-43F4-BDB0-006D78FF18D7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2ADE-50C4-4109-8129-7F306C9D2A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71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14413" y="285750"/>
            <a:ext cx="7772400" cy="11525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solidFill>
                  <a:schemeClr val="hlink"/>
                </a:solidFill>
              </a:rPr>
              <a:t>Aula 2 </a:t>
            </a:r>
            <a:endParaRPr lang="pt-BR" b="1" dirty="0">
              <a:solidFill>
                <a:schemeClr val="hlink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1998" y="1268760"/>
            <a:ext cx="8605589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dirty="0" smtClean="0">
                <a:latin typeface="+mn-lt"/>
              </a:rPr>
              <a:t>Apostila</a:t>
            </a:r>
            <a:r>
              <a:rPr lang="pt-BR" sz="2800" dirty="0" smtClean="0"/>
              <a:t> – pag. 5 a 8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pt-BR" sz="2800" dirty="0" smtClean="0">
                <a:latin typeface="+mn-lt"/>
              </a:rPr>
              <a:t>1 – O que é empreender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pt-BR" sz="2800" dirty="0" smtClean="0"/>
              <a:t>2 – </a:t>
            </a:r>
            <a:r>
              <a:rPr lang="pt-BR" sz="2800" dirty="0"/>
              <a:t> </a:t>
            </a:r>
            <a:r>
              <a:rPr lang="pt-BR" sz="2800" dirty="0" smtClean="0"/>
              <a:t>O empreendedor e a fábrica de ideias</a:t>
            </a:r>
          </a:p>
          <a:p>
            <a:pPr marL="914400" lvl="1" indent="-4572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pt-BR" sz="2800" dirty="0" smtClean="0"/>
              <a:t>A importância do empreendedorismo no desenvolvimento pessoal e organizacional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93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77" y="1440540"/>
            <a:ext cx="6120680" cy="445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02" y="5887935"/>
            <a:ext cx="4981029" cy="9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9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196752"/>
            <a:ext cx="5168509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036496" cy="111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3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7859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25570"/>
            <a:ext cx="8100392" cy="680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7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2714"/>
            <a:ext cx="7416824" cy="620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2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1998" y="1268760"/>
            <a:ext cx="8605589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que você tem que saber da aula de hoje</a:t>
            </a:r>
            <a:r>
              <a:rPr lang="pt-BR" sz="2800" dirty="0" smtClean="0">
                <a:latin typeface="+mn-lt"/>
              </a:rPr>
              <a:t>?</a:t>
            </a:r>
          </a:p>
          <a:p>
            <a:pPr marL="514350" indent="-514350" algn="just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2800" dirty="0" smtClean="0"/>
              <a:t>Ter entendido os conceitos dos textos da aula;</a:t>
            </a:r>
          </a:p>
          <a:p>
            <a:pPr marL="514350" indent="-514350" algn="just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2800" dirty="0" smtClean="0">
                <a:latin typeface="+mn-lt"/>
              </a:rPr>
              <a:t>Saber a diferença entre: empreendedor individual – empreendedor empresarial – empreendedor social</a:t>
            </a:r>
          </a:p>
          <a:p>
            <a:pPr marL="514350" indent="-514350" algn="just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2800" dirty="0" smtClean="0"/>
              <a:t>Qual a relação entre empreendedorismo e boas ideias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581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4413" y="285750"/>
            <a:ext cx="7772400" cy="1152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hlink"/>
                </a:solidFill>
              </a:rPr>
              <a:t>EMPREENDEDORISMO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95536" y="1989138"/>
            <a:ext cx="8605589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dirty="0">
                <a:latin typeface="+mn-lt"/>
              </a:rPr>
              <a:t>O termo empreendedorismo é originário da palavra francesa </a:t>
            </a:r>
            <a:r>
              <a:rPr lang="pt-BR" sz="2800" b="1" i="1" dirty="0" err="1">
                <a:latin typeface="+mn-lt"/>
              </a:rPr>
              <a:t>entrepeneur</a:t>
            </a:r>
            <a:r>
              <a:rPr lang="pt-BR" sz="2800" dirty="0">
                <a:latin typeface="+mn-lt"/>
              </a:rPr>
              <a:t> que significa fazer algo ou empreender. 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2800" dirty="0">
                <a:latin typeface="+mn-lt"/>
              </a:rPr>
              <a:t>No século XIII foi absorvido pelo inglês que foi usado para designar uma pessoa que trabalhava por conta própria e tolerava o risco com o objetivo de promover seu próprio bem-estar econômico.</a:t>
            </a:r>
          </a:p>
          <a:p>
            <a:pPr>
              <a:spcBef>
                <a:spcPct val="50000"/>
              </a:spcBef>
              <a:defRPr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80135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r Empreendedor é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5422"/>
            <a:ext cx="8558617" cy="58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476672"/>
            <a:ext cx="8784976" cy="60631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4000" b="1" dirty="0"/>
              <a:t>O que faz um empreendedor?</a:t>
            </a:r>
            <a:endParaRPr lang="pt-BR" sz="4000" dirty="0"/>
          </a:p>
          <a:p>
            <a:pPr marL="1076325" lvl="1" indent="-619125" algn="just">
              <a:buFont typeface="Wingdings" pitchFamily="2" charset="2"/>
              <a:buChar char="q"/>
            </a:pPr>
            <a:r>
              <a:rPr lang="pt-BR" sz="2400" dirty="0"/>
              <a:t>Imagina, desenvolve e realiza visões;</a:t>
            </a:r>
          </a:p>
          <a:p>
            <a:pPr marL="1076325" lvl="1" indent="-619125" algn="just">
              <a:buFont typeface="Wingdings" pitchFamily="2" charset="2"/>
              <a:buChar char="q"/>
            </a:pPr>
            <a:r>
              <a:rPr lang="pt-BR" sz="2400" dirty="0"/>
              <a:t>Aproveita as oportunidades;</a:t>
            </a:r>
          </a:p>
          <a:p>
            <a:pPr marL="1076325" lvl="1" indent="-619125" algn="just">
              <a:buFont typeface="Wingdings" pitchFamily="2" charset="2"/>
              <a:buChar char="q"/>
            </a:pPr>
            <a:r>
              <a:rPr lang="pt-BR" sz="2400" dirty="0"/>
              <a:t>Faz coisas que marcam a diferença;</a:t>
            </a:r>
          </a:p>
          <a:p>
            <a:pPr marL="1076325" lvl="1" indent="-619125" algn="just">
              <a:buFont typeface="Wingdings" pitchFamily="2" charset="2"/>
              <a:buChar char="q"/>
            </a:pPr>
            <a:r>
              <a:rPr lang="pt-BR" sz="2400" dirty="0"/>
              <a:t>Cria prosperidade financeira;</a:t>
            </a:r>
          </a:p>
          <a:p>
            <a:pPr marL="1076325" lvl="1" indent="-619125" algn="just">
              <a:buFont typeface="Wingdings" pitchFamily="2" charset="2"/>
              <a:buChar char="q"/>
            </a:pPr>
            <a:r>
              <a:rPr lang="pt-BR" sz="2400" dirty="0"/>
              <a:t>Constrói algo novo;</a:t>
            </a:r>
          </a:p>
          <a:p>
            <a:pPr marL="1076325" lvl="1" indent="-619125" algn="just">
              <a:buFont typeface="Wingdings" pitchFamily="2" charset="2"/>
              <a:buChar char="q"/>
            </a:pPr>
            <a:r>
              <a:rPr lang="pt-BR" sz="2400" dirty="0"/>
              <a:t>Visualiza o futuro e propõe-se a construí-lo;</a:t>
            </a:r>
          </a:p>
          <a:p>
            <a:pPr marL="1076325" lvl="1" indent="-619125" algn="just">
              <a:buFont typeface="Wingdings" pitchFamily="2" charset="2"/>
              <a:buChar char="q"/>
            </a:pPr>
            <a:r>
              <a:rPr lang="pt-BR" sz="2400" dirty="0"/>
              <a:t>Tem espírito de iniciativa e gosta de começar projetos novos;</a:t>
            </a:r>
          </a:p>
          <a:p>
            <a:pPr marL="1076325" lvl="1" indent="-619125" algn="just">
              <a:buFont typeface="Wingdings" pitchFamily="2" charset="2"/>
              <a:buChar char="q"/>
            </a:pPr>
            <a:r>
              <a:rPr lang="pt-BR" sz="2400" dirty="0"/>
              <a:t>Corre riscos calculados, de modo a reduzir os riscos ou controlar resultados;</a:t>
            </a:r>
          </a:p>
          <a:p>
            <a:pPr marL="1076325" lvl="1" indent="-619125" algn="just">
              <a:buFont typeface="Wingdings" pitchFamily="2" charset="2"/>
              <a:buChar char="q"/>
            </a:pPr>
            <a:r>
              <a:rPr lang="pt-BR" sz="2400" dirty="0"/>
              <a:t>É otimista e acredita nas possibilidades que estão ao seu alcance;</a:t>
            </a:r>
          </a:p>
          <a:p>
            <a:pPr marL="1076325" lvl="1" indent="-619125" algn="just">
              <a:buFont typeface="Wingdings" pitchFamily="2" charset="2"/>
              <a:buChar char="q"/>
            </a:pPr>
            <a:r>
              <a:rPr lang="pt-BR" sz="2400" dirty="0"/>
              <a:t>É persistente e determinado, de modo a atingir metas e objetivos.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36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230"/>
            <a:ext cx="7200800" cy="62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17300" y="623731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smtClean="0"/>
              <a:t>http://revistapegn.globo.com/Revista/Common/0,,EMI149404-17192,00-IDEIAS+DE+NEGOCIOS.html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9580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113"/>
            <a:ext cx="7776863" cy="57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28422" y="618159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 smtClean="0"/>
              <a:t>http://blog.luz.vc/tendencias/10-ideias-de-negocio-esquesitas-que-fizeram-seus-donos-miliionarios/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562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2672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A motivação dos jovens que já têm um negócio (Foto: Rodrigo Damat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762"/>
            <a:ext cx="4718670" cy="674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267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" y="836712"/>
            <a:ext cx="3271531" cy="544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23438" y="6278359"/>
            <a:ext cx="9139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smtClean="0"/>
              <a:t>http://exame.abril.com.br/pme/noticias/conheca-o-lado-bom-e-o-lado-ruim-de-empreender-no-brasil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304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226</Words>
  <Application>Microsoft Office PowerPoint</Application>
  <PresentationFormat>Apresentação na tela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EMPREENDEDORISMO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Bene</dc:creator>
  <cp:lastModifiedBy>Bene</cp:lastModifiedBy>
  <cp:revision>6</cp:revision>
  <dcterms:created xsi:type="dcterms:W3CDTF">2016-02-24T10:43:35Z</dcterms:created>
  <dcterms:modified xsi:type="dcterms:W3CDTF">2016-02-24T11:18:04Z</dcterms:modified>
</cp:coreProperties>
</file>